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7" r:id="rId2"/>
  </p:sldIdLst>
  <p:sldSz cx="25199975" cy="35999738"/>
  <p:notesSz cx="6858000" cy="9144000"/>
  <p:defaultTextStyle>
    <a:defPPr>
      <a:defRPr lang="en-US"/>
    </a:defPPr>
    <a:lvl1pPr marL="0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47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95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842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790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737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685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636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583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10680C"/>
    <a:srgbClr val="F9F9F9"/>
    <a:srgbClr val="EDEDED"/>
    <a:srgbClr val="DF4949"/>
    <a:srgbClr val="004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9" d="100"/>
          <a:sy n="19" d="100"/>
        </p:scale>
        <p:origin x="1914" y="-840"/>
      </p:cViewPr>
      <p:guideLst>
        <p:guide orient="horz" pos="11339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997" y="5891626"/>
            <a:ext cx="18899981" cy="12533242"/>
          </a:xfrm>
        </p:spPr>
        <p:txBody>
          <a:bodyPr anchor="b"/>
          <a:lstStyle>
            <a:lvl1pPr algn="ctr">
              <a:defRPr sz="1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4961"/>
            </a:lvl1pPr>
            <a:lvl2pPr marL="944987" indent="0" algn="ctr">
              <a:buNone/>
              <a:defRPr sz="4134"/>
            </a:lvl2pPr>
            <a:lvl3pPr marL="1889973" indent="0" algn="ctr">
              <a:buNone/>
              <a:defRPr sz="3720"/>
            </a:lvl3pPr>
            <a:lvl4pPr marL="2834960" indent="0" algn="ctr">
              <a:buNone/>
              <a:defRPr sz="3307"/>
            </a:lvl4pPr>
            <a:lvl5pPr marL="3779947" indent="0" algn="ctr">
              <a:buNone/>
              <a:defRPr sz="3307"/>
            </a:lvl5pPr>
            <a:lvl6pPr marL="4724933" indent="0" algn="ctr">
              <a:buNone/>
              <a:defRPr sz="3307"/>
            </a:lvl6pPr>
            <a:lvl7pPr marL="5669920" indent="0" algn="ctr">
              <a:buNone/>
              <a:defRPr sz="3307"/>
            </a:lvl7pPr>
            <a:lvl8pPr marL="6614907" indent="0" algn="ctr">
              <a:buNone/>
              <a:defRPr sz="3307"/>
            </a:lvl8pPr>
            <a:lvl9pPr marL="7559893" indent="0" algn="ctr">
              <a:buNone/>
              <a:defRPr sz="33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783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043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2" y="1916653"/>
            <a:ext cx="5433745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98" y="1916653"/>
            <a:ext cx="15986234" cy="305081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20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673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4" y="8974940"/>
            <a:ext cx="21734978" cy="14974888"/>
          </a:xfrm>
        </p:spPr>
        <p:txBody>
          <a:bodyPr anchor="b"/>
          <a:lstStyle>
            <a:lvl1pPr>
              <a:defRPr sz="1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4" y="24091497"/>
            <a:ext cx="21734978" cy="7874940"/>
          </a:xfrm>
        </p:spPr>
        <p:txBody>
          <a:bodyPr/>
          <a:lstStyle>
            <a:lvl1pPr marL="0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1pPr>
            <a:lvl2pPr marL="944987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2pPr>
            <a:lvl3pPr marL="1889973" indent="0">
              <a:buNone/>
              <a:defRPr sz="3720">
                <a:solidFill>
                  <a:schemeClr val="tx1">
                    <a:tint val="75000"/>
                  </a:schemeClr>
                </a:solidFill>
              </a:defRPr>
            </a:lvl3pPr>
            <a:lvl4pPr marL="283496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4pPr>
            <a:lvl5pPr marL="377994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5pPr>
            <a:lvl6pPr marL="4724933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6pPr>
            <a:lvl7pPr marL="566992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7pPr>
            <a:lvl8pPr marL="661490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8pPr>
            <a:lvl9pPr marL="7559893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26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04/04/1446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748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56"/>
            <a:ext cx="21734978" cy="69582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1" y="8824938"/>
            <a:ext cx="10660770" cy="4324966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4987" indent="0">
              <a:buNone/>
              <a:defRPr sz="4134" b="1"/>
            </a:lvl2pPr>
            <a:lvl3pPr marL="1889973" indent="0">
              <a:buNone/>
              <a:defRPr sz="3720" b="1"/>
            </a:lvl3pPr>
            <a:lvl4pPr marL="2834960" indent="0">
              <a:buNone/>
              <a:defRPr sz="3307" b="1"/>
            </a:lvl4pPr>
            <a:lvl5pPr marL="3779947" indent="0">
              <a:buNone/>
              <a:defRPr sz="3307" b="1"/>
            </a:lvl5pPr>
            <a:lvl6pPr marL="4724933" indent="0">
              <a:buNone/>
              <a:defRPr sz="3307" b="1"/>
            </a:lvl6pPr>
            <a:lvl7pPr marL="5669920" indent="0">
              <a:buNone/>
              <a:defRPr sz="3307" b="1"/>
            </a:lvl7pPr>
            <a:lvl8pPr marL="6614907" indent="0">
              <a:buNone/>
              <a:defRPr sz="3307" b="1"/>
            </a:lvl8pPr>
            <a:lvl9pPr marL="7559893" indent="0">
              <a:buNone/>
              <a:defRPr sz="33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1" y="13149904"/>
            <a:ext cx="10660770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7" y="8824938"/>
            <a:ext cx="10713272" cy="4324966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4987" indent="0">
              <a:buNone/>
              <a:defRPr sz="4134" b="1"/>
            </a:lvl2pPr>
            <a:lvl3pPr marL="1889973" indent="0">
              <a:buNone/>
              <a:defRPr sz="3720" b="1"/>
            </a:lvl3pPr>
            <a:lvl4pPr marL="2834960" indent="0">
              <a:buNone/>
              <a:defRPr sz="3307" b="1"/>
            </a:lvl4pPr>
            <a:lvl5pPr marL="3779947" indent="0">
              <a:buNone/>
              <a:defRPr sz="3307" b="1"/>
            </a:lvl5pPr>
            <a:lvl6pPr marL="4724933" indent="0">
              <a:buNone/>
              <a:defRPr sz="3307" b="1"/>
            </a:lvl6pPr>
            <a:lvl7pPr marL="5669920" indent="0">
              <a:buNone/>
              <a:defRPr sz="3307" b="1"/>
            </a:lvl7pPr>
            <a:lvl8pPr marL="6614907" indent="0">
              <a:buNone/>
              <a:defRPr sz="3307" b="1"/>
            </a:lvl8pPr>
            <a:lvl9pPr marL="7559893" indent="0">
              <a:buNone/>
              <a:defRPr sz="33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7" y="13149904"/>
            <a:ext cx="10713272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04/04/1446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630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04/04/1446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653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04/04/1446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41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>
              <a:defRPr sz="6614"/>
            </a:lvl1pPr>
            <a:lvl2pPr>
              <a:defRPr sz="5787"/>
            </a:lvl2pPr>
            <a:lvl3pPr>
              <a:defRPr sz="4961"/>
            </a:lvl3pPr>
            <a:lvl4pPr>
              <a:defRPr sz="4134"/>
            </a:lvl4pPr>
            <a:lvl5pPr>
              <a:defRPr sz="4134"/>
            </a:lvl5pPr>
            <a:lvl6pPr>
              <a:defRPr sz="4134"/>
            </a:lvl6pPr>
            <a:lvl7pPr>
              <a:defRPr sz="4134"/>
            </a:lvl7pPr>
            <a:lvl8pPr>
              <a:defRPr sz="4134"/>
            </a:lvl8pPr>
            <a:lvl9pPr>
              <a:defRPr sz="41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3307"/>
            </a:lvl1pPr>
            <a:lvl2pPr marL="944987" indent="0">
              <a:buNone/>
              <a:defRPr sz="2894"/>
            </a:lvl2pPr>
            <a:lvl3pPr marL="1889973" indent="0">
              <a:buNone/>
              <a:defRPr sz="2480"/>
            </a:lvl3pPr>
            <a:lvl4pPr marL="2834960" indent="0">
              <a:buNone/>
              <a:defRPr sz="2067"/>
            </a:lvl4pPr>
            <a:lvl5pPr marL="3779947" indent="0">
              <a:buNone/>
              <a:defRPr sz="2067"/>
            </a:lvl5pPr>
            <a:lvl6pPr marL="4724933" indent="0">
              <a:buNone/>
              <a:defRPr sz="2067"/>
            </a:lvl6pPr>
            <a:lvl7pPr marL="5669920" indent="0">
              <a:buNone/>
              <a:defRPr sz="2067"/>
            </a:lvl7pPr>
            <a:lvl8pPr marL="6614907" indent="0">
              <a:buNone/>
              <a:defRPr sz="2067"/>
            </a:lvl8pPr>
            <a:lvl9pPr marL="7559893" indent="0">
              <a:buNone/>
              <a:defRPr sz="2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04/04/1446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247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 marL="0" indent="0">
              <a:buNone/>
              <a:defRPr sz="6614"/>
            </a:lvl1pPr>
            <a:lvl2pPr marL="944987" indent="0">
              <a:buNone/>
              <a:defRPr sz="5787"/>
            </a:lvl2pPr>
            <a:lvl3pPr marL="1889973" indent="0">
              <a:buNone/>
              <a:defRPr sz="4961"/>
            </a:lvl3pPr>
            <a:lvl4pPr marL="2834960" indent="0">
              <a:buNone/>
              <a:defRPr sz="4134"/>
            </a:lvl4pPr>
            <a:lvl5pPr marL="3779947" indent="0">
              <a:buNone/>
              <a:defRPr sz="4134"/>
            </a:lvl5pPr>
            <a:lvl6pPr marL="4724933" indent="0">
              <a:buNone/>
              <a:defRPr sz="4134"/>
            </a:lvl6pPr>
            <a:lvl7pPr marL="5669920" indent="0">
              <a:buNone/>
              <a:defRPr sz="4134"/>
            </a:lvl7pPr>
            <a:lvl8pPr marL="6614907" indent="0">
              <a:buNone/>
              <a:defRPr sz="4134"/>
            </a:lvl8pPr>
            <a:lvl9pPr marL="7559893" indent="0">
              <a:buNone/>
              <a:defRPr sz="413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3307"/>
            </a:lvl1pPr>
            <a:lvl2pPr marL="944987" indent="0">
              <a:buNone/>
              <a:defRPr sz="2894"/>
            </a:lvl2pPr>
            <a:lvl3pPr marL="1889973" indent="0">
              <a:buNone/>
              <a:defRPr sz="2480"/>
            </a:lvl3pPr>
            <a:lvl4pPr marL="2834960" indent="0">
              <a:buNone/>
              <a:defRPr sz="2067"/>
            </a:lvl4pPr>
            <a:lvl5pPr marL="3779947" indent="0">
              <a:buNone/>
              <a:defRPr sz="2067"/>
            </a:lvl5pPr>
            <a:lvl6pPr marL="4724933" indent="0">
              <a:buNone/>
              <a:defRPr sz="2067"/>
            </a:lvl6pPr>
            <a:lvl7pPr marL="5669920" indent="0">
              <a:buNone/>
              <a:defRPr sz="2067"/>
            </a:lvl7pPr>
            <a:lvl8pPr marL="6614907" indent="0">
              <a:buNone/>
              <a:defRPr sz="2067"/>
            </a:lvl8pPr>
            <a:lvl9pPr marL="7559893" indent="0">
              <a:buNone/>
              <a:defRPr sz="2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04/04/1446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254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56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E165-199C-44DB-9A13-59953ED3C21B}" type="datetimeFigureOut">
              <a:rPr lang="fa-IR" smtClean="0"/>
              <a:t>04/04/1446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26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825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1889973" rtl="0" eaLnBrk="1" latinLnBrk="0" hangingPunct="1">
        <a:lnSpc>
          <a:spcPct val="90000"/>
        </a:lnSpc>
        <a:spcBef>
          <a:spcPct val="0"/>
        </a:spcBef>
        <a:buNone/>
        <a:defRPr sz="90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2493" indent="-472493" algn="l" defTabSz="1889973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5787" kern="1200">
          <a:solidFill>
            <a:schemeClr val="tx1"/>
          </a:solidFill>
          <a:latin typeface="+mn-lt"/>
          <a:ea typeface="+mn-ea"/>
          <a:cs typeface="+mn-cs"/>
        </a:defRPr>
      </a:lvl1pPr>
      <a:lvl2pPr marL="141748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36246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3pPr>
      <a:lvl4pPr marL="330745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425244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519742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614241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0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803238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1pPr>
      <a:lvl2pPr marL="94498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2pPr>
      <a:lvl3pPr marL="188997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3pPr>
      <a:lvl4pPr marL="283496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377994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472493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566992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661490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755989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E6FC32-7F67-3CE4-CE29-E8A529838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63025" cy="359997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1B6F42-5FF7-BDBC-7EF5-3840590DEFB2}"/>
              </a:ext>
            </a:extLst>
          </p:cNvPr>
          <p:cNvSpPr/>
          <p:nvPr/>
        </p:nvSpPr>
        <p:spPr>
          <a:xfrm>
            <a:off x="-36428" y="-1"/>
            <a:ext cx="25699453" cy="360742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7F570-04F5-60AA-90FA-64C208CA6846}"/>
              </a:ext>
            </a:extLst>
          </p:cNvPr>
          <p:cNvSpPr/>
          <p:nvPr/>
        </p:nvSpPr>
        <p:spPr>
          <a:xfrm>
            <a:off x="0" y="-3"/>
            <a:ext cx="25712205" cy="3607420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/>
          <p:cNvSpPr/>
          <p:nvPr/>
        </p:nvSpPr>
        <p:spPr>
          <a:xfrm>
            <a:off x="794386" y="29660067"/>
            <a:ext cx="11352462" cy="576414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42" name="Rectangle: Rounded Corners 41"/>
          <p:cNvSpPr/>
          <p:nvPr/>
        </p:nvSpPr>
        <p:spPr>
          <a:xfrm>
            <a:off x="12763908" y="29660075"/>
            <a:ext cx="11427337" cy="576415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43" name="Rectangle: Rounded Corners 42"/>
          <p:cNvSpPr/>
          <p:nvPr/>
        </p:nvSpPr>
        <p:spPr>
          <a:xfrm>
            <a:off x="919496" y="12434860"/>
            <a:ext cx="11352462" cy="4646418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49" name="Rectangle: Rounded Corners 48"/>
          <p:cNvSpPr/>
          <p:nvPr/>
        </p:nvSpPr>
        <p:spPr>
          <a:xfrm>
            <a:off x="783942" y="18130701"/>
            <a:ext cx="23407304" cy="1052670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50" name="Rectangle 49"/>
          <p:cNvSpPr/>
          <p:nvPr/>
        </p:nvSpPr>
        <p:spPr>
          <a:xfrm>
            <a:off x="919495" y="8203622"/>
            <a:ext cx="23196875" cy="2939216"/>
          </a:xfrm>
          <a:prstGeom prst="rect">
            <a:avLst/>
          </a:prstGeom>
          <a:solidFill>
            <a:schemeClr val="bg1"/>
          </a:solidFill>
        </p:spPr>
        <p:txBody>
          <a:bodyPr wrap="square" lIns="91386" tIns="45695" rIns="91386" bIns="45695">
            <a:spAutoFit/>
          </a:bodyPr>
          <a:lstStyle/>
          <a:p>
            <a:pPr algn="ctr" rtl="1">
              <a:lnSpc>
                <a:spcPts val="7442"/>
              </a:lnSpc>
            </a:pPr>
            <a:r>
              <a:rPr lang="fa-IR" sz="5400" b="1" dirty="0">
                <a:cs typeface="B Titr" panose="00000700000000000000" pitchFamily="2" charset="-78"/>
              </a:rPr>
              <a:t>عنوان</a:t>
            </a:r>
          </a:p>
          <a:p>
            <a:pPr algn="ctr" rtl="1">
              <a:lnSpc>
                <a:spcPts val="7442"/>
              </a:lnSpc>
            </a:pPr>
            <a:r>
              <a:rPr lang="fa-IR" sz="5400" b="1" dirty="0">
                <a:cs typeface="B Titr" panose="00000700000000000000" pitchFamily="2" charset="-78"/>
              </a:rPr>
              <a:t>نویسنده اول، نویسنده دوم، نویسنده سوم و ...</a:t>
            </a:r>
          </a:p>
          <a:p>
            <a:pPr algn="ctr" rtl="1">
              <a:lnSpc>
                <a:spcPts val="7442"/>
              </a:lnSpc>
            </a:pPr>
            <a:endParaRPr lang="fa-IR" sz="5400" b="1" dirty="0">
              <a:cs typeface="B Titr" panose="00000700000000000000" pitchFamily="2" charset="-78"/>
            </a:endParaRPr>
          </a:p>
        </p:txBody>
      </p:sp>
      <p:sp>
        <p:nvSpPr>
          <p:cNvPr id="73" name="Rectangle: Rounded Corners 72"/>
          <p:cNvSpPr/>
          <p:nvPr/>
        </p:nvSpPr>
        <p:spPr>
          <a:xfrm>
            <a:off x="12838784" y="12409968"/>
            <a:ext cx="11352461" cy="467131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33" name="Rectangle 32"/>
          <p:cNvSpPr/>
          <p:nvPr/>
        </p:nvSpPr>
        <p:spPr>
          <a:xfrm>
            <a:off x="20562152" y="11548220"/>
            <a:ext cx="3629094" cy="8617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مقدمه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562152" y="17251605"/>
            <a:ext cx="3629094" cy="8617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نتایج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42864" y="11565568"/>
            <a:ext cx="3629094" cy="8617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روش بررسی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517754" y="28798319"/>
            <a:ext cx="3629094" cy="8617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منابع اصلی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432929" y="28824881"/>
            <a:ext cx="4769592" cy="8617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بحث و نتیجه گیری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2C740-C50F-425D-9D65-2E9B9B630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1" y="1805061"/>
            <a:ext cx="25294746" cy="42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8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21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Mehran Modaresi</dc:creator>
  <cp:lastModifiedBy>Basirat-Behrouzi</cp:lastModifiedBy>
  <cp:revision>79</cp:revision>
  <dcterms:created xsi:type="dcterms:W3CDTF">2017-01-25T18:54:40Z</dcterms:created>
  <dcterms:modified xsi:type="dcterms:W3CDTF">2024-10-07T07:14:50Z</dcterms:modified>
</cp:coreProperties>
</file>