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7" r:id="rId2"/>
  </p:sldIdLst>
  <p:sldSz cx="25199975" cy="35999738"/>
  <p:notesSz cx="6858000" cy="9144000"/>
  <p:defaultTextStyle>
    <a:defPPr>
      <a:defRPr lang="en-US"/>
    </a:defPPr>
    <a:lvl1pPr marL="0" algn="l" defTabSz="4569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47" algn="l" defTabSz="4569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895" algn="l" defTabSz="4569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842" algn="l" defTabSz="4569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790" algn="l" defTabSz="4569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737" algn="l" defTabSz="4569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685" algn="l" defTabSz="4569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636" algn="l" defTabSz="4569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583" algn="l" defTabSz="4569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9">
          <p15:clr>
            <a:srgbClr val="A4A3A4"/>
          </p15:clr>
        </p15:guide>
        <p15:guide id="2" pos="79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861"/>
    <a:srgbClr val="EDEDED"/>
    <a:srgbClr val="C69549"/>
    <a:srgbClr val="035C73"/>
    <a:srgbClr val="008E40"/>
    <a:srgbClr val="10680C"/>
    <a:srgbClr val="F9F9F9"/>
    <a:srgbClr val="DF4949"/>
    <a:srgbClr val="004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6" d="100"/>
          <a:sy n="16" d="100"/>
        </p:scale>
        <p:origin x="1157" y="53"/>
      </p:cViewPr>
      <p:guideLst>
        <p:guide orient="horz" pos="11339"/>
        <p:guide pos="79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9997" y="5891626"/>
            <a:ext cx="18899981" cy="12533242"/>
          </a:xfrm>
        </p:spPr>
        <p:txBody>
          <a:bodyPr anchor="b"/>
          <a:lstStyle>
            <a:lvl1pPr algn="ctr">
              <a:defRPr sz="124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4961"/>
            </a:lvl1pPr>
            <a:lvl2pPr marL="944987" indent="0" algn="ctr">
              <a:buNone/>
              <a:defRPr sz="4134"/>
            </a:lvl2pPr>
            <a:lvl3pPr marL="1889973" indent="0" algn="ctr">
              <a:buNone/>
              <a:defRPr sz="3720"/>
            </a:lvl3pPr>
            <a:lvl4pPr marL="2834960" indent="0" algn="ctr">
              <a:buNone/>
              <a:defRPr sz="3307"/>
            </a:lvl4pPr>
            <a:lvl5pPr marL="3779947" indent="0" algn="ctr">
              <a:buNone/>
              <a:defRPr sz="3307"/>
            </a:lvl5pPr>
            <a:lvl6pPr marL="4724933" indent="0" algn="ctr">
              <a:buNone/>
              <a:defRPr sz="3307"/>
            </a:lvl6pPr>
            <a:lvl7pPr marL="5669920" indent="0" algn="ctr">
              <a:buNone/>
              <a:defRPr sz="3307"/>
            </a:lvl7pPr>
            <a:lvl8pPr marL="6614907" indent="0" algn="ctr">
              <a:buNone/>
              <a:defRPr sz="3307"/>
            </a:lvl8pPr>
            <a:lvl9pPr marL="7559893" indent="0" algn="ctr">
              <a:buNone/>
              <a:defRPr sz="330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04/12/1445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9783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04/12/1445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6043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2" y="1916653"/>
            <a:ext cx="5433745" cy="305081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498" y="1916653"/>
            <a:ext cx="15986234" cy="305081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04/12/1445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220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04/12/1445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5673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4" y="8974940"/>
            <a:ext cx="21734978" cy="14974888"/>
          </a:xfrm>
        </p:spPr>
        <p:txBody>
          <a:bodyPr anchor="b"/>
          <a:lstStyle>
            <a:lvl1pPr>
              <a:defRPr sz="124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4" y="24091497"/>
            <a:ext cx="21734978" cy="7874940"/>
          </a:xfrm>
        </p:spPr>
        <p:txBody>
          <a:bodyPr/>
          <a:lstStyle>
            <a:lvl1pPr marL="0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1pPr>
            <a:lvl2pPr marL="944987" indent="0">
              <a:buNone/>
              <a:defRPr sz="4134">
                <a:solidFill>
                  <a:schemeClr val="tx1">
                    <a:tint val="75000"/>
                  </a:schemeClr>
                </a:solidFill>
              </a:defRPr>
            </a:lvl2pPr>
            <a:lvl3pPr marL="1889973" indent="0">
              <a:buNone/>
              <a:defRPr sz="3720">
                <a:solidFill>
                  <a:schemeClr val="tx1">
                    <a:tint val="75000"/>
                  </a:schemeClr>
                </a:solidFill>
              </a:defRPr>
            </a:lvl3pPr>
            <a:lvl4pPr marL="283496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4pPr>
            <a:lvl5pPr marL="3779947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5pPr>
            <a:lvl6pPr marL="4724933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6pPr>
            <a:lvl7pPr marL="566992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7pPr>
            <a:lvl8pPr marL="6614907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8pPr>
            <a:lvl9pPr marL="7559893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04/12/1445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1260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04/12/1445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2748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656"/>
            <a:ext cx="21734978" cy="69582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1" y="8824938"/>
            <a:ext cx="10660770" cy="4324966"/>
          </a:xfrm>
        </p:spPr>
        <p:txBody>
          <a:bodyPr anchor="b"/>
          <a:lstStyle>
            <a:lvl1pPr marL="0" indent="0">
              <a:buNone/>
              <a:defRPr sz="4961" b="1"/>
            </a:lvl1pPr>
            <a:lvl2pPr marL="944987" indent="0">
              <a:buNone/>
              <a:defRPr sz="4134" b="1"/>
            </a:lvl2pPr>
            <a:lvl3pPr marL="1889973" indent="0">
              <a:buNone/>
              <a:defRPr sz="3720" b="1"/>
            </a:lvl3pPr>
            <a:lvl4pPr marL="2834960" indent="0">
              <a:buNone/>
              <a:defRPr sz="3307" b="1"/>
            </a:lvl4pPr>
            <a:lvl5pPr marL="3779947" indent="0">
              <a:buNone/>
              <a:defRPr sz="3307" b="1"/>
            </a:lvl5pPr>
            <a:lvl6pPr marL="4724933" indent="0">
              <a:buNone/>
              <a:defRPr sz="3307" b="1"/>
            </a:lvl6pPr>
            <a:lvl7pPr marL="5669920" indent="0">
              <a:buNone/>
              <a:defRPr sz="3307" b="1"/>
            </a:lvl7pPr>
            <a:lvl8pPr marL="6614907" indent="0">
              <a:buNone/>
              <a:defRPr sz="3307" b="1"/>
            </a:lvl8pPr>
            <a:lvl9pPr marL="7559893" indent="0">
              <a:buNone/>
              <a:defRPr sz="33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1" y="13149904"/>
            <a:ext cx="10660770" cy="193415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7" y="8824938"/>
            <a:ext cx="10713272" cy="4324966"/>
          </a:xfrm>
        </p:spPr>
        <p:txBody>
          <a:bodyPr anchor="b"/>
          <a:lstStyle>
            <a:lvl1pPr marL="0" indent="0">
              <a:buNone/>
              <a:defRPr sz="4961" b="1"/>
            </a:lvl1pPr>
            <a:lvl2pPr marL="944987" indent="0">
              <a:buNone/>
              <a:defRPr sz="4134" b="1"/>
            </a:lvl2pPr>
            <a:lvl3pPr marL="1889973" indent="0">
              <a:buNone/>
              <a:defRPr sz="3720" b="1"/>
            </a:lvl3pPr>
            <a:lvl4pPr marL="2834960" indent="0">
              <a:buNone/>
              <a:defRPr sz="3307" b="1"/>
            </a:lvl4pPr>
            <a:lvl5pPr marL="3779947" indent="0">
              <a:buNone/>
              <a:defRPr sz="3307" b="1"/>
            </a:lvl5pPr>
            <a:lvl6pPr marL="4724933" indent="0">
              <a:buNone/>
              <a:defRPr sz="3307" b="1"/>
            </a:lvl6pPr>
            <a:lvl7pPr marL="5669920" indent="0">
              <a:buNone/>
              <a:defRPr sz="3307" b="1"/>
            </a:lvl7pPr>
            <a:lvl8pPr marL="6614907" indent="0">
              <a:buNone/>
              <a:defRPr sz="3307" b="1"/>
            </a:lvl8pPr>
            <a:lvl9pPr marL="7559893" indent="0">
              <a:buNone/>
              <a:defRPr sz="33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7" y="13149904"/>
            <a:ext cx="10713272" cy="193415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04/12/1445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0630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04/12/1445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0653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04/12/1445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5416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2" y="2399982"/>
            <a:ext cx="8127647" cy="8399939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3298"/>
            <a:ext cx="12757487" cy="25583147"/>
          </a:xfrm>
        </p:spPr>
        <p:txBody>
          <a:bodyPr/>
          <a:lstStyle>
            <a:lvl1pPr>
              <a:defRPr sz="6614"/>
            </a:lvl1pPr>
            <a:lvl2pPr>
              <a:defRPr sz="5787"/>
            </a:lvl2pPr>
            <a:lvl3pPr>
              <a:defRPr sz="4961"/>
            </a:lvl3pPr>
            <a:lvl4pPr>
              <a:defRPr sz="4134"/>
            </a:lvl4pPr>
            <a:lvl5pPr>
              <a:defRPr sz="4134"/>
            </a:lvl5pPr>
            <a:lvl6pPr>
              <a:defRPr sz="4134"/>
            </a:lvl6pPr>
            <a:lvl7pPr>
              <a:defRPr sz="4134"/>
            </a:lvl7pPr>
            <a:lvl8pPr>
              <a:defRPr sz="4134"/>
            </a:lvl8pPr>
            <a:lvl9pPr>
              <a:defRPr sz="41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2" y="10799922"/>
            <a:ext cx="8127647" cy="20008190"/>
          </a:xfrm>
        </p:spPr>
        <p:txBody>
          <a:bodyPr/>
          <a:lstStyle>
            <a:lvl1pPr marL="0" indent="0">
              <a:buNone/>
              <a:defRPr sz="3307"/>
            </a:lvl1pPr>
            <a:lvl2pPr marL="944987" indent="0">
              <a:buNone/>
              <a:defRPr sz="2894"/>
            </a:lvl2pPr>
            <a:lvl3pPr marL="1889973" indent="0">
              <a:buNone/>
              <a:defRPr sz="2480"/>
            </a:lvl3pPr>
            <a:lvl4pPr marL="2834960" indent="0">
              <a:buNone/>
              <a:defRPr sz="2067"/>
            </a:lvl4pPr>
            <a:lvl5pPr marL="3779947" indent="0">
              <a:buNone/>
              <a:defRPr sz="2067"/>
            </a:lvl5pPr>
            <a:lvl6pPr marL="4724933" indent="0">
              <a:buNone/>
              <a:defRPr sz="2067"/>
            </a:lvl6pPr>
            <a:lvl7pPr marL="5669920" indent="0">
              <a:buNone/>
              <a:defRPr sz="2067"/>
            </a:lvl7pPr>
            <a:lvl8pPr marL="6614907" indent="0">
              <a:buNone/>
              <a:defRPr sz="2067"/>
            </a:lvl8pPr>
            <a:lvl9pPr marL="7559893" indent="0">
              <a:buNone/>
              <a:defRPr sz="2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04/12/1445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92477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2" y="2399982"/>
            <a:ext cx="8127647" cy="8399939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13272" y="5183298"/>
            <a:ext cx="12757487" cy="25583147"/>
          </a:xfrm>
        </p:spPr>
        <p:txBody>
          <a:bodyPr/>
          <a:lstStyle>
            <a:lvl1pPr marL="0" indent="0">
              <a:buNone/>
              <a:defRPr sz="6614"/>
            </a:lvl1pPr>
            <a:lvl2pPr marL="944987" indent="0">
              <a:buNone/>
              <a:defRPr sz="5787"/>
            </a:lvl2pPr>
            <a:lvl3pPr marL="1889973" indent="0">
              <a:buNone/>
              <a:defRPr sz="4961"/>
            </a:lvl3pPr>
            <a:lvl4pPr marL="2834960" indent="0">
              <a:buNone/>
              <a:defRPr sz="4134"/>
            </a:lvl4pPr>
            <a:lvl5pPr marL="3779947" indent="0">
              <a:buNone/>
              <a:defRPr sz="4134"/>
            </a:lvl5pPr>
            <a:lvl6pPr marL="4724933" indent="0">
              <a:buNone/>
              <a:defRPr sz="4134"/>
            </a:lvl6pPr>
            <a:lvl7pPr marL="5669920" indent="0">
              <a:buNone/>
              <a:defRPr sz="4134"/>
            </a:lvl7pPr>
            <a:lvl8pPr marL="6614907" indent="0">
              <a:buNone/>
              <a:defRPr sz="4134"/>
            </a:lvl8pPr>
            <a:lvl9pPr marL="7559893" indent="0">
              <a:buNone/>
              <a:defRPr sz="413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2" y="10799922"/>
            <a:ext cx="8127647" cy="20008190"/>
          </a:xfrm>
        </p:spPr>
        <p:txBody>
          <a:bodyPr/>
          <a:lstStyle>
            <a:lvl1pPr marL="0" indent="0">
              <a:buNone/>
              <a:defRPr sz="3307"/>
            </a:lvl1pPr>
            <a:lvl2pPr marL="944987" indent="0">
              <a:buNone/>
              <a:defRPr sz="2894"/>
            </a:lvl2pPr>
            <a:lvl3pPr marL="1889973" indent="0">
              <a:buNone/>
              <a:defRPr sz="2480"/>
            </a:lvl3pPr>
            <a:lvl4pPr marL="2834960" indent="0">
              <a:buNone/>
              <a:defRPr sz="2067"/>
            </a:lvl4pPr>
            <a:lvl5pPr marL="3779947" indent="0">
              <a:buNone/>
              <a:defRPr sz="2067"/>
            </a:lvl5pPr>
            <a:lvl6pPr marL="4724933" indent="0">
              <a:buNone/>
              <a:defRPr sz="2067"/>
            </a:lvl6pPr>
            <a:lvl7pPr marL="5669920" indent="0">
              <a:buNone/>
              <a:defRPr sz="2067"/>
            </a:lvl7pPr>
            <a:lvl8pPr marL="6614907" indent="0">
              <a:buNone/>
              <a:defRPr sz="2067"/>
            </a:lvl8pPr>
            <a:lvl9pPr marL="7559893" indent="0">
              <a:buNone/>
              <a:defRPr sz="2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04/12/1445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22549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56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26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9E165-199C-44DB-9A13-59953ED3C21B}" type="datetimeFigureOut">
              <a:rPr lang="fa-IR" smtClean="0"/>
              <a:t>04/12/1445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26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26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0825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1889973" rtl="0" eaLnBrk="1" latinLnBrk="0" hangingPunct="1">
        <a:lnSpc>
          <a:spcPct val="90000"/>
        </a:lnSpc>
        <a:spcBef>
          <a:spcPct val="0"/>
        </a:spcBef>
        <a:buNone/>
        <a:defRPr sz="90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2493" indent="-472493" algn="l" defTabSz="1889973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5787" kern="1200">
          <a:solidFill>
            <a:schemeClr val="tx1"/>
          </a:solidFill>
          <a:latin typeface="+mn-lt"/>
          <a:ea typeface="+mn-ea"/>
          <a:cs typeface="+mn-cs"/>
        </a:defRPr>
      </a:lvl1pPr>
      <a:lvl2pPr marL="1417480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362467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4134" kern="1200">
          <a:solidFill>
            <a:schemeClr val="tx1"/>
          </a:solidFill>
          <a:latin typeface="+mn-lt"/>
          <a:ea typeface="+mn-ea"/>
          <a:cs typeface="+mn-cs"/>
        </a:defRPr>
      </a:lvl3pPr>
      <a:lvl4pPr marL="3307453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4pPr>
      <a:lvl5pPr marL="4252440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5pPr>
      <a:lvl6pPr marL="5197427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6pPr>
      <a:lvl7pPr marL="6142413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7pPr>
      <a:lvl8pPr marL="7087400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8pPr>
      <a:lvl9pPr marL="8032387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1pPr>
      <a:lvl2pPr marL="944987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2pPr>
      <a:lvl3pPr marL="1889973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3pPr>
      <a:lvl4pPr marL="2834960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4pPr>
      <a:lvl5pPr marL="3779947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5pPr>
      <a:lvl6pPr marL="4724933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6pPr>
      <a:lvl7pPr marL="5669920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7pPr>
      <a:lvl8pPr marL="6614907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8pPr>
      <a:lvl9pPr marL="7559893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95AB6B-9316-DBE8-F07B-0674A6780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699453" cy="363353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E2AA10-9CEE-41EE-23BF-3C2DA2E5CB40}"/>
              </a:ext>
            </a:extLst>
          </p:cNvPr>
          <p:cNvSpPr/>
          <p:nvPr/>
        </p:nvSpPr>
        <p:spPr>
          <a:xfrm>
            <a:off x="517130" y="0"/>
            <a:ext cx="25195076" cy="3599973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233E01-8A14-E0C3-DB1F-1818EB16812A}"/>
              </a:ext>
            </a:extLst>
          </p:cNvPr>
          <p:cNvSpPr/>
          <p:nvPr/>
        </p:nvSpPr>
        <p:spPr>
          <a:xfrm>
            <a:off x="9798" y="0"/>
            <a:ext cx="25712206" cy="3640405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/>
          <p:cNvSpPr/>
          <p:nvPr/>
        </p:nvSpPr>
        <p:spPr>
          <a:xfrm>
            <a:off x="943958" y="29660067"/>
            <a:ext cx="11202889" cy="576414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86" tIns="45695" rIns="91386" bIns="45695" rtlCol="1" anchor="ctr"/>
          <a:lstStyle/>
          <a:p>
            <a:pPr algn="ctr"/>
            <a:endParaRPr lang="fa-IR" sz="18000" dirty="0"/>
          </a:p>
        </p:txBody>
      </p:sp>
      <p:sp>
        <p:nvSpPr>
          <p:cNvPr id="42" name="Rectangle: Rounded Corners 41"/>
          <p:cNvSpPr/>
          <p:nvPr/>
        </p:nvSpPr>
        <p:spPr>
          <a:xfrm>
            <a:off x="12763909" y="29660075"/>
            <a:ext cx="11352462" cy="5764152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86" tIns="45695" rIns="91386" bIns="45695" rtlCol="1" anchor="ctr"/>
          <a:lstStyle/>
          <a:p>
            <a:pPr algn="ctr"/>
            <a:endParaRPr lang="fa-IR" sz="18000" dirty="0"/>
          </a:p>
        </p:txBody>
      </p:sp>
      <p:sp>
        <p:nvSpPr>
          <p:cNvPr id="43" name="Rectangle: Rounded Corners 42"/>
          <p:cNvSpPr/>
          <p:nvPr/>
        </p:nvSpPr>
        <p:spPr>
          <a:xfrm>
            <a:off x="919496" y="12434860"/>
            <a:ext cx="11352462" cy="4646418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86" tIns="45695" rIns="91386" bIns="45695" rtlCol="1" anchor="ctr"/>
          <a:lstStyle/>
          <a:p>
            <a:pPr algn="ctr"/>
            <a:endParaRPr lang="fa-IR" sz="18000" dirty="0"/>
          </a:p>
        </p:txBody>
      </p:sp>
      <p:sp>
        <p:nvSpPr>
          <p:cNvPr id="49" name="Rectangle: Rounded Corners 48"/>
          <p:cNvSpPr/>
          <p:nvPr/>
        </p:nvSpPr>
        <p:spPr>
          <a:xfrm>
            <a:off x="948858" y="18130701"/>
            <a:ext cx="23242388" cy="10526702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86" tIns="45695" rIns="91386" bIns="45695" rtlCol="1" anchor="ctr"/>
          <a:lstStyle/>
          <a:p>
            <a:pPr algn="ctr"/>
            <a:endParaRPr lang="fa-IR" sz="18000" dirty="0"/>
          </a:p>
        </p:txBody>
      </p:sp>
      <p:sp>
        <p:nvSpPr>
          <p:cNvPr id="50" name="Rectangle 49"/>
          <p:cNvSpPr/>
          <p:nvPr/>
        </p:nvSpPr>
        <p:spPr>
          <a:xfrm>
            <a:off x="873984" y="6380955"/>
            <a:ext cx="23242388" cy="2939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386" tIns="45695" rIns="91386" bIns="45695">
            <a:spAutoFit/>
          </a:bodyPr>
          <a:lstStyle/>
          <a:p>
            <a:pPr algn="ctr" rtl="1">
              <a:lnSpc>
                <a:spcPts val="7442"/>
              </a:lnSpc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</a:p>
          <a:p>
            <a:pPr algn="ctr" rtl="1">
              <a:lnSpc>
                <a:spcPts val="7442"/>
              </a:lnSpc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Authors</a:t>
            </a:r>
          </a:p>
          <a:p>
            <a:pPr algn="ctr" rtl="1">
              <a:lnSpc>
                <a:spcPts val="7442"/>
              </a:lnSpc>
            </a:pPr>
            <a:endParaRPr lang="fa-IR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: Rounded Corners 72"/>
          <p:cNvSpPr/>
          <p:nvPr/>
        </p:nvSpPr>
        <p:spPr>
          <a:xfrm>
            <a:off x="12838784" y="12409968"/>
            <a:ext cx="11352462" cy="467131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86" tIns="45695" rIns="91386" bIns="45695" rtlCol="1" anchor="ctr"/>
          <a:lstStyle/>
          <a:p>
            <a:pPr algn="ctr"/>
            <a:endParaRPr lang="fa-IR" sz="18000" dirty="0"/>
          </a:p>
        </p:txBody>
      </p:sp>
      <p:sp>
        <p:nvSpPr>
          <p:cNvPr id="33" name="Rectangle 32"/>
          <p:cNvSpPr/>
          <p:nvPr/>
        </p:nvSpPr>
        <p:spPr>
          <a:xfrm>
            <a:off x="12833885" y="11548220"/>
            <a:ext cx="3629094" cy="8617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91413" tIns="45707" rIns="91413" bIns="45707">
            <a:spAutoFit/>
          </a:bodyPr>
          <a:lstStyle/>
          <a:p>
            <a:pPr algn="ctr" rtl="1"/>
            <a:r>
              <a:rPr lang="en-US" sz="5000" b="1" dirty="0">
                <a:solidFill>
                  <a:schemeClr val="bg1"/>
                </a:solidFill>
                <a:latin typeface="+mj-lt"/>
                <a:cs typeface="+mj-cs"/>
              </a:rPr>
              <a:t>Introduction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43959" y="17329219"/>
            <a:ext cx="3629094" cy="8617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91413" tIns="45707" rIns="91413" bIns="45707">
            <a:spAutoFit/>
          </a:bodyPr>
          <a:lstStyle/>
          <a:p>
            <a:pPr algn="ctr" rtl="1"/>
            <a:r>
              <a:rPr lang="en-US" sz="5000" b="1" dirty="0">
                <a:solidFill>
                  <a:schemeClr val="bg1"/>
                </a:solidFill>
                <a:latin typeface="+mj-lt"/>
                <a:cs typeface="+mj-cs"/>
              </a:rPr>
              <a:t>Result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19496" y="11573712"/>
            <a:ext cx="6949243" cy="8617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91413" tIns="45707" rIns="91413" bIns="45707">
            <a:spAutoFit/>
          </a:bodyPr>
          <a:lstStyle/>
          <a:p>
            <a:pPr algn="ctr" rtl="1"/>
            <a:r>
              <a:rPr lang="en-US" sz="5000" b="1" dirty="0">
                <a:solidFill>
                  <a:schemeClr val="bg1"/>
                </a:solidFill>
                <a:latin typeface="+mj-lt"/>
                <a:cs typeface="+mj-cs"/>
              </a:rPr>
              <a:t>Materials and Methods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43959" y="28798319"/>
            <a:ext cx="3629094" cy="8617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91413" tIns="45707" rIns="91413" bIns="45707">
            <a:spAutoFit/>
          </a:bodyPr>
          <a:lstStyle/>
          <a:p>
            <a:pPr algn="ctr" rtl="1"/>
            <a:r>
              <a:rPr lang="en-US" sz="5000" b="1" dirty="0">
                <a:solidFill>
                  <a:schemeClr val="bg1"/>
                </a:solidFill>
                <a:latin typeface="+mj-lt"/>
                <a:cs typeface="+mj-cs"/>
              </a:rPr>
              <a:t>References</a:t>
            </a:r>
            <a:endParaRPr lang="fa-IR" sz="3800" b="1" dirty="0">
              <a:solidFill>
                <a:schemeClr val="bg1"/>
              </a:solidFill>
              <a:latin typeface="+mj-lt"/>
              <a:cs typeface="+mj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763909" y="28798319"/>
            <a:ext cx="7291931" cy="8617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91413" tIns="45707" rIns="91413" bIns="45707">
            <a:spAutoFit/>
          </a:bodyPr>
          <a:lstStyle/>
          <a:p>
            <a:pPr algn="ctr" rtl="1"/>
            <a:r>
              <a:rPr lang="en-US" sz="5000" b="1" dirty="0">
                <a:solidFill>
                  <a:schemeClr val="bg1"/>
                </a:solidFill>
                <a:latin typeface="+mj-lt"/>
                <a:cs typeface="+mj-cs"/>
              </a:rPr>
              <a:t>Discussion &amp;Conclusion</a:t>
            </a:r>
            <a:endParaRPr lang="fa-IR" sz="3800" b="1" dirty="0">
              <a:solidFill>
                <a:schemeClr val="bg1"/>
              </a:solidFill>
              <a:latin typeface="+mj-lt"/>
              <a:cs typeface="+mj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4B9965-5039-EE50-2FE4-AFF9F47A049C}"/>
              </a:ext>
            </a:extLst>
          </p:cNvPr>
          <p:cNvSpPr/>
          <p:nvPr/>
        </p:nvSpPr>
        <p:spPr>
          <a:xfrm>
            <a:off x="-4899" y="-168821"/>
            <a:ext cx="25195076" cy="4889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6855E6-EE5A-2DFA-D503-63D99F45B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3" y="775458"/>
            <a:ext cx="25159450" cy="419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84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1456</TotalTime>
  <Words>11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Mehran Modaresi</dc:creator>
  <cp:lastModifiedBy>Pouria Bagherzadeh Homaei</cp:lastModifiedBy>
  <cp:revision>79</cp:revision>
  <dcterms:created xsi:type="dcterms:W3CDTF">2017-01-25T18:54:40Z</dcterms:created>
  <dcterms:modified xsi:type="dcterms:W3CDTF">2024-06-10T08:16:43Z</dcterms:modified>
</cp:coreProperties>
</file>