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9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42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9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8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36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83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10680C"/>
    <a:srgbClr val="F9F9F9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" d="100"/>
          <a:sy n="16" d="100"/>
        </p:scale>
        <p:origin x="2525" y="53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1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4961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783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4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2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673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26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74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30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53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4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247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25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825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E6FC32-7F67-3CE4-CE29-E8A52983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63025" cy="35999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1B6F42-5FF7-BDBC-7EF5-3840590DEFB2}"/>
              </a:ext>
            </a:extLst>
          </p:cNvPr>
          <p:cNvSpPr/>
          <p:nvPr/>
        </p:nvSpPr>
        <p:spPr>
          <a:xfrm>
            <a:off x="-36428" y="-1"/>
            <a:ext cx="25699453" cy="360742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7F570-04F5-60AA-90FA-64C208CA6846}"/>
              </a:ext>
            </a:extLst>
          </p:cNvPr>
          <p:cNvSpPr/>
          <p:nvPr/>
        </p:nvSpPr>
        <p:spPr>
          <a:xfrm>
            <a:off x="0" y="-3"/>
            <a:ext cx="25712205" cy="360742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DD360-73F9-82F3-BC65-017A68CFE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r="-686"/>
          <a:stretch/>
        </p:blipFill>
        <p:spPr>
          <a:xfrm>
            <a:off x="0" y="775458"/>
            <a:ext cx="25453513" cy="4193032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794386" y="29660067"/>
            <a:ext cx="11352462" cy="576414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12763908" y="29660075"/>
            <a:ext cx="11427337" cy="576415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3" name="Rectangle: Rounded Corners 42"/>
          <p:cNvSpPr/>
          <p:nvPr/>
        </p:nvSpPr>
        <p:spPr>
          <a:xfrm>
            <a:off x="919496" y="12434860"/>
            <a:ext cx="11352462" cy="464641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9" name="Rectangle: Rounded Corners 48"/>
          <p:cNvSpPr/>
          <p:nvPr/>
        </p:nvSpPr>
        <p:spPr>
          <a:xfrm>
            <a:off x="783942" y="18130701"/>
            <a:ext cx="23407304" cy="1052670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50" name="Rectangle 49"/>
          <p:cNvSpPr/>
          <p:nvPr/>
        </p:nvSpPr>
        <p:spPr>
          <a:xfrm>
            <a:off x="919495" y="8203622"/>
            <a:ext cx="23196875" cy="2939216"/>
          </a:xfrm>
          <a:prstGeom prst="rect">
            <a:avLst/>
          </a:prstGeom>
          <a:solidFill>
            <a:schemeClr val="bg1"/>
          </a:solidFill>
        </p:spPr>
        <p:txBody>
          <a:bodyPr wrap="square" lIns="91386" tIns="45695" rIns="91386" bIns="45695">
            <a:spAutoFit/>
          </a:bodyPr>
          <a:lstStyle/>
          <a:p>
            <a:pPr algn="ctr" rtl="1">
              <a:lnSpc>
                <a:spcPts val="7442"/>
              </a:lnSpc>
            </a:pPr>
            <a:r>
              <a:rPr lang="fa-IR" sz="5400" b="1" dirty="0">
                <a:cs typeface="B Titr" panose="00000700000000000000" pitchFamily="2" charset="-78"/>
              </a:rPr>
              <a:t>عنوان</a:t>
            </a:r>
          </a:p>
          <a:p>
            <a:pPr algn="ctr" rtl="1">
              <a:lnSpc>
                <a:spcPts val="7442"/>
              </a:lnSpc>
            </a:pPr>
            <a:r>
              <a:rPr lang="fa-IR" sz="5400" b="1" dirty="0">
                <a:cs typeface="B Titr" panose="00000700000000000000" pitchFamily="2" charset="-78"/>
              </a:rPr>
              <a:t>نویسنده اول، نویسنده دوم، نویسنده سوم و ...</a:t>
            </a:r>
          </a:p>
          <a:p>
            <a:pPr algn="ctr" rtl="1">
              <a:lnSpc>
                <a:spcPts val="7442"/>
              </a:lnSpc>
            </a:pPr>
            <a:endParaRPr lang="fa-IR" sz="5400" b="1" dirty="0">
              <a:cs typeface="B Titr" panose="00000700000000000000" pitchFamily="2" charset="-78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12838784" y="12409968"/>
            <a:ext cx="11352461" cy="467131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33" name="Rectangle 32"/>
          <p:cNvSpPr/>
          <p:nvPr/>
        </p:nvSpPr>
        <p:spPr>
          <a:xfrm>
            <a:off x="20562152" y="11548220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62152" y="17251605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42864" y="11565568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17754" y="28798319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منابع اصلی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432929" y="28824881"/>
            <a:ext cx="4769592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32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21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Titr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Modaresi</dc:creator>
  <cp:lastModifiedBy>Pouria Bagherzadeh Homaei</cp:lastModifiedBy>
  <cp:revision>78</cp:revision>
  <dcterms:created xsi:type="dcterms:W3CDTF">2017-01-25T18:54:40Z</dcterms:created>
  <dcterms:modified xsi:type="dcterms:W3CDTF">2024-06-10T08:30:06Z</dcterms:modified>
</cp:coreProperties>
</file>